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88" d="100"/>
          <a:sy n="88" d="100"/>
        </p:scale>
        <p:origin x="1516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448" y="0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4A15B2C2-C2E8-443C-8BCD-D41CAE0ED780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746" y="4924695"/>
            <a:ext cx="5682984" cy="4028996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316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448" y="9719316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9060" y="57074"/>
            <a:ext cx="6834906" cy="523220"/>
            <a:chOff x="-206197" y="51078"/>
            <a:chExt cx="7041103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04110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55482"/>
              </p:ext>
            </p:extLst>
          </p:nvPr>
        </p:nvGraphicFramePr>
        <p:xfrm>
          <a:off x="151072" y="799780"/>
          <a:ext cx="6589011" cy="89778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7455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5429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　　　　　　　　　　　　　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551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186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551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1698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  <a:p>
                      <a:pPr algn="ctr"/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人 （収容定員ありの場合記載）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―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516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　　　　　　　　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5510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429230" y="5330520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217484" y="5330520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E7524F-460D-40F8-AF5A-9198EA96A1D5}"/>
              </a:ext>
            </a:extLst>
          </p:cNvPr>
          <p:cNvSpPr txBox="1"/>
          <p:nvPr/>
        </p:nvSpPr>
        <p:spPr>
          <a:xfrm>
            <a:off x="6107417" y="57074"/>
            <a:ext cx="682674" cy="261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3/13ver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14888"/>
              </p:ext>
            </p:extLst>
          </p:nvPr>
        </p:nvGraphicFramePr>
        <p:xfrm>
          <a:off x="128570" y="2330734"/>
          <a:ext cx="6545535" cy="6206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6564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237652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65689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941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55527" cy="1425503"/>
            <a:chOff x="124955" y="1254625"/>
            <a:chExt cx="6655527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409381"/>
              <a:ext cx="5340543" cy="6301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3036B75-C4E5-4441-81B3-FBACA875A845}"/>
              </a:ext>
            </a:extLst>
          </p:cNvPr>
          <p:cNvSpPr txBox="1"/>
          <p:nvPr/>
        </p:nvSpPr>
        <p:spPr>
          <a:xfrm>
            <a:off x="5749054" y="115454"/>
            <a:ext cx="986077" cy="261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3/13</a:t>
            </a:r>
            <a:r>
              <a:rPr kumimoji="1" lang="ja-JP" altLang="en-US" sz="1100" dirty="0"/>
              <a:t>から</a:t>
            </a:r>
            <a:r>
              <a:rPr kumimoji="1" lang="en-US" altLang="ja-JP" sz="1100" dirty="0" err="1"/>
              <a:t>ver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87136"/>
              </p:ext>
            </p:extLst>
          </p:nvPr>
        </p:nvGraphicFramePr>
        <p:xfrm>
          <a:off x="128570" y="2330734"/>
          <a:ext cx="6545535" cy="5568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175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⑦出演者や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</a:t>
            </a:r>
            <a:r>
              <a: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令和５年２月版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42023" y="1050096"/>
            <a:ext cx="5340543" cy="9813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超のイベント開催時には、個別のイベントごとの具体的な対策を記載した「感染防止安全計画」の提出が必要です。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6BBAF39-31BD-4A3A-99DF-4D5E388B1D73}"/>
              </a:ext>
            </a:extLst>
          </p:cNvPr>
          <p:cNvSpPr txBox="1"/>
          <p:nvPr/>
        </p:nvSpPr>
        <p:spPr>
          <a:xfrm>
            <a:off x="5749054" y="115454"/>
            <a:ext cx="986077" cy="261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3/13</a:t>
            </a:r>
            <a:r>
              <a:rPr kumimoji="1" lang="ja-JP" altLang="en-US" sz="1100" dirty="0"/>
              <a:t>から</a:t>
            </a:r>
            <a:r>
              <a:rPr kumimoji="1" lang="en-US" altLang="ja-JP" sz="1100" dirty="0" err="1"/>
              <a:t>ver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4314</TotalTime>
  <Words>602</Words>
  <Application>Microsoft Office PowerPoint</Application>
  <PresentationFormat>A4 210 x 297 mm</PresentationFormat>
  <Paragraphs>83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柿沼　良志子</cp:lastModifiedBy>
  <cp:revision>624</cp:revision>
  <cp:lastPrinted>2023-02-13T05:37:23Z</cp:lastPrinted>
  <dcterms:created xsi:type="dcterms:W3CDTF">2021-06-21T06:44:25Z</dcterms:created>
  <dcterms:modified xsi:type="dcterms:W3CDTF">2023-02-13T05:37:47Z</dcterms:modified>
</cp:coreProperties>
</file>